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52" y="108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928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990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800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381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388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837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224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920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01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92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73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587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388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840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pPr lvl="1"/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Hub</a:t>
            </a:r>
          </a:p>
          <a:p>
            <a:pPr lvl="1"/>
            <a:r>
              <a:rPr lang="en-US" dirty="0" smtClean="0"/>
              <a:t>Client (manual vs automatic)</a:t>
            </a:r>
          </a:p>
          <a:p>
            <a:r>
              <a:rPr lang="en-US" dirty="0" smtClean="0"/>
              <a:t>Points of interest</a:t>
            </a:r>
          </a:p>
          <a:p>
            <a:pPr lvl="1"/>
            <a:r>
              <a:rPr lang="en-US" dirty="0" smtClean="0"/>
              <a:t>Lifetime</a:t>
            </a:r>
          </a:p>
          <a:p>
            <a:pPr lvl="1"/>
            <a:r>
              <a:rPr lang="en-US" dirty="0" smtClean="0"/>
              <a:t>Connection management</a:t>
            </a:r>
          </a:p>
          <a:p>
            <a:pPr lvl="1"/>
            <a:r>
              <a:rPr lang="en-US" dirty="0" smtClean="0"/>
              <a:t>Events </a:t>
            </a:r>
            <a:r>
              <a:rPr lang="en-US" dirty="0" smtClean="0"/>
              <a:t>handling</a:t>
            </a:r>
          </a:p>
          <a:p>
            <a:r>
              <a:rPr lang="en-US" dirty="0" smtClean="0"/>
              <a:t>What’s </a:t>
            </a:r>
            <a:r>
              <a:rPr lang="en-US" dirty="0" smtClean="0"/>
              <a:t>the catch?</a:t>
            </a:r>
          </a:p>
          <a:p>
            <a:pPr lvl="1"/>
            <a:r>
              <a:rPr lang="en-US" dirty="0"/>
              <a:t>ASP.NET vs ASP.NET CORE (</a:t>
            </a:r>
            <a:r>
              <a:rPr lang="en-US" dirty="0" err="1"/>
              <a:t>jquery</a:t>
            </a:r>
            <a:r>
              <a:rPr lang="en-US" dirty="0"/>
              <a:t> dependency, pipeline </a:t>
            </a:r>
            <a:r>
              <a:rPr lang="en-US" dirty="0" smtClean="0"/>
              <a:t>differences, no .core </a:t>
            </a:r>
            <a:r>
              <a:rPr lang="en-US" smtClean="0"/>
              <a:t>version for now,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Web Sockets are tricky (e.g. Chrome)</a:t>
            </a:r>
          </a:p>
          <a:p>
            <a:pPr lvl="1"/>
            <a:r>
              <a:rPr lang="en-US" dirty="0" smtClean="0"/>
              <a:t>DI with </a:t>
            </a:r>
            <a:r>
              <a:rPr lang="en-US" dirty="0" err="1" smtClean="0"/>
              <a:t>SignalR</a:t>
            </a:r>
            <a:endParaRPr lang="en-US" dirty="0" smtClean="0"/>
          </a:p>
          <a:p>
            <a:pPr lvl="1"/>
            <a:r>
              <a:rPr lang="en-US" dirty="0" smtClean="0"/>
              <a:t>Client state management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1979</TotalTime>
  <Words>63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Iurii</cp:lastModifiedBy>
  <cp:revision>111</cp:revision>
  <dcterms:created xsi:type="dcterms:W3CDTF">2015-09-10T13:48:25Z</dcterms:created>
  <dcterms:modified xsi:type="dcterms:W3CDTF">2017-05-03T17:47:52Z</dcterms:modified>
</cp:coreProperties>
</file>